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8" r:id="rId2"/>
    <p:sldId id="259" r:id="rId3"/>
    <p:sldId id="264" r:id="rId4"/>
    <p:sldId id="263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1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534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sz="2800" b="1" i="1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Уважаемые читатели!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вашему вниманию представляет обзор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400" b="1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«Метрология, стандартизация и технические измерения». </a:t>
            </a:r>
          </a:p>
          <a:p>
            <a:pPr indent="571500" algn="ctr" eaLnBrk="0" hangingPunct="0"/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В данном обзоре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рассматриваются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современные основы технического регулирования,  совершенствования стандартизации, метрологии и сертификации.</a:t>
            </a:r>
          </a:p>
          <a:p>
            <a:pPr indent="571500" algn="ctr" eaLnBrk="0" hangingPunct="0"/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 Представленный материал  содержит 16 библиографических описаний документов.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2006 года по 2015 год.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7.1-2003.  «Библиографическая запись. Библиографическое описание. Общие требования и правила составления».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Обзор аннотирован, материал располагается в алфавите авторов и </a:t>
            </a:r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заглавий.  </a:t>
            </a:r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дресован </a:t>
            </a:r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преподавателям, аспирантам, студентам в помощь учебной, научной деятельности.</a:t>
            </a:r>
            <a:endParaRPr lang="ru-RU" sz="20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&amp;Ecy;&amp;lcy;&amp;iecy;&amp;kcy;&amp;tcy;&amp;rcy;&amp;icy;&amp;chcy;&amp;iecy;&amp;scy;&amp;kcy;&amp;icy;&amp;iecy; &amp;icy;&amp;zcy;&amp;mcy;&amp;iecy;&amp;rcy;&amp;iecy;&amp;n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962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495800" y="304800"/>
            <a:ext cx="4419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31.221я7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16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Панфилов, В. 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Электрические измерения: учебник; допущено МО РФ / В. А. Панфилов. - 62-е изд., стереотипное. - М.: Академия, 2010. - 288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.(13),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Изложены базовые понятия метрологии и электрических измерений. Рассмотрены основные методы и средства измерения электрических и неэлектрических величин. Приведены сведения об устройстве, принципах действия, особенностях применения измерительных приборов и преобразователей.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 &amp;Tcy;&amp;iecy;&amp;khcy;&amp;ncy;&amp;icy;&amp;chcy;&amp;iecy;&amp;scy;&amp;kcy;&amp;icy;&amp;iecy; &amp;icy;&amp;zcy;&amp;mcy;&amp;iecy;&amp;rcy;&amp;iecy;&amp;ncy;&amp;icy;&amp;yacy; &amp;vcy; &amp;mcy;&amp;acy;&amp;shcy;&amp;icy;&amp;ncy;&amp;ocy;&amp;scy;&amp;tcy;&amp;rcy;&amp;ocy;&amp;iecy;&amp;ncy;&amp;icy;&amp;icy;. &amp;Gcy;&amp;rcy;&amp;icy;&amp;fcy; &amp;Ecy;&amp;kcy;&amp;scy;&amp;pcy;&amp;iecy;&amp;rcy;&amp;tcy;&amp;ncy;&amp;ocy;&amp;gcy;&amp;ocy; &amp;scy;&amp;ocy;&amp;vcy;&amp;iecy;&amp;tcy;&amp;acy; &amp;pcy;&amp;ocy; &amp;pcy;&amp;rcy;&amp;ocy;&amp;fcy;&amp;iecy;&amp;scy;&amp;scy;&amp;icy;&amp;ocy;&amp;ncy;&amp;acy;&amp;lcy;&amp;softcy;&amp;ncy;&amp;ocy;&amp;mcy;&amp;ucy; &amp;ocy;&amp;bcy;&amp;rcy;&amp;acy;&amp;zcy;&amp;ocy;&amp;vcy;&amp;acy;&amp;ncy;&amp;icy;&amp;yu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4038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0" y="304800"/>
            <a:ext cx="419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48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Покровский, Б. С.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Технические измерения в машиностроении: учебное пособие; допущено экспертным советом по профессиональному образованию / Б. С. Покровский. - М.: Академия, 2007. - 80 с. - (Непрерывное профессиональное образование)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всего:20 -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.(16),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№1(4)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 &amp;Mcy;&amp;iecy;&amp;tcy;&amp;ocy;&amp;dcy;&amp;ycy; &amp;icy; &amp;scy;&amp;rcy;&amp;iecy;&amp;dcy;&amp;scy;&amp;tcy;&amp;vcy;&amp;acy; &amp;icy;&amp;zcy;&amp;mcy;&amp;iecy;&amp;rcy;&amp;iecy;&amp;ncy;&amp;icy;&amp;jcy; &amp;ucy;&amp;chcy;&amp;iecy;&amp;bcy;&amp;ncy;&amp;icy;&amp;kcy; &amp;Mcy;&amp;iecy;&amp;tcy;&amp;ocy;&amp;dcy;&amp;ycy; &amp;icy; &amp;scy;&amp;rcy;&amp;iecy;&amp;dcy;&amp;scy;&amp;tcy;&amp;vcy;&amp;acy; &amp;icy;&amp;zcy;&amp;mcy;&amp;iecy;&amp;rcy;&amp;iecy;&amp;n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810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495800" y="304800"/>
            <a:ext cx="4267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30.1ця73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22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Раннев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Г. 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 средства измерений: учебник для студентов вузов; рекомендовано УМО по образованию в области приборостроения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оптотехники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Г. Г.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Раннев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П.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Тарасенко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- 4-е изд., стереотип. - М.: Академия, 2008. - 336 с. -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всего:6 -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.(5),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Приведены основные понятия метрологии, рассмотрены методы и средства измерительной техники, а также особенности измерений различных электрических и неэлектрических величин..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0110051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3733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419600" y="304800"/>
            <a:ext cx="4419600" cy="478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30.10ця73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32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Сергеев, А. Г.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Метрология, стандартизация и сертификация: учебник и практикум для академического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А. Г. Сергеев, В. В.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Терегеря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Юрайт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2015. - 838 с. - (Бакалавр. Академический курс)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всего:20 -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.(16),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Раскрыты характеристики средств измерений, принципы техники измерений, методы достижения единства измерений.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962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0" y="304800"/>
            <a:ext cx="4267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30.10:30ця73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92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Схиртладзе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Метрология, стандартизация и сертификация: учебник; допущено УМО АМ / А. Г.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Схиртладзе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Я. М.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Радкевич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Старый Оскол: ТНТ, 2010. - 540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.(7),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№1(5)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основные понятия метрологии как науки об измерениях, методах и средствах обеспечения их единства и способах достижения требуемой точности. Приведены сведения о физических величинах и единицах измерения, методах математической обработки результатов измерений.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&amp;Scy;&amp;khcy;&amp;icy;&amp;rcy;&amp;tcy;&amp;lcy;&amp;acy;&amp;dcy;&amp;zcy;&amp;iecy; &amp;Acy;.&amp;Gcy;. , &amp;Rcy;&amp;acy;&amp;dcy;&amp;kcy;&amp;iecy;&amp;vcy;&amp;icy;&amp;chcy; &amp;YAcy;.&amp;Mcy;. - &amp;Mcy;&amp;iecy;&amp;tcy;&amp;rcy;&amp;ocy;&amp;lcy;&amp;ocy;&amp;gcy;&amp;icy;&amp;yacy;, &amp;scy;&amp;tcy;&amp;acy;&amp;ncy;&amp;dcy;&amp;acy;&amp;rcy;&amp;tcy;&amp;icy;&amp;zcy;&amp;acy;&amp;tscy;&amp;icy;&amp;yacy; &amp;icy; &amp;tcy;&amp;iecy;&amp;khcy;&amp;ncy;&amp;icy;&amp;chcy;&amp;iecy;&amp;scy;&amp;kcy;&amp;icy;&amp;iecy; &amp;icy;&amp;zcy;&amp;mcy;&amp;iecy;&amp;rcy;&amp;iecy;&amp;n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449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0" y="304801"/>
            <a:ext cx="4267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30.10:30ця73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92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Схиртладзе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Метрология, стандартизация и технические  измерения: учебник; допущено УМО АМ / А. Г.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Схиртладзе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Я. М.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Радкевич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Старый Оскол: ТНТ, 2010. - 420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.(7),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№1(5)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методы обработки результатов измерения физических величин, в частности методы исключения грубых погрешностей и промахов; обнаружение и исключение систематических погрешностей  в результатах измерений, определение точечных и интервальных оценок параметров распределения результатов измерения.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05755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733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343400" y="304800"/>
            <a:ext cx="4419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30.10я7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 65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Шишкин, И. Ф.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Теоретическая метрология: учебник; рекомендовано МО и науки РФ / И. Ф. Шишкин. -. – СПб.: Питер. - 2010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Ч.1.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Общая теория измерений. - 4-е изд. - 192 с. - (Учебник для вузов)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всего:32 -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.(24), №4(2),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№1(4)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первой части учебника на аксиоматической основе излагается общая теория измерений безотносительно к их областям и видам. Оценка качества измерительной информации соответствует требованиям Руководства ИСО 1993 года по выражению неопределенности измерения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276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038600" y="381000"/>
            <a:ext cx="48006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30ця73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14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Яблонский, О. П.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стандартизации: учебное пособие; допущено Научно-методическим советом по метрологии и стандартизации / О. П. Яблонский, В. А. Иванова. - М.: Логос, 2006. - 192 с.: ил.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.(2), №3(1)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Рассматриваются общие организационные и научно - методические вопросы современной системы стандартизации Российской Федерации. Даются практические примеры, справочные данные, перечень нормативных документов и приложения.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2880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sz="2000" b="1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Если вас заинтересовала представленная литература, вы сможете получить ее, обратившись в  нашу библиотеку в корпус  «Б» по адресу: ул. Комарова 15 (2 этаж).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43400" y="304800"/>
            <a:ext cx="4343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31.221я73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43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Белова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Л.А.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Метрология, стандартизация и сертификация: шпаргалка / Л. А. Белова, В. С. Алексеев. - М.: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книга, 2006. - 32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Настоящее издание поможет систематизировать полученные ранее знания, а также подготовиться к экзамену или зачету и успешно их сдать.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&amp;Mcy;&amp;iecy;&amp;tcy;&amp;rcy;&amp;ocy;&amp;lcy;&amp;ocy;&amp;gcy;&amp;icy;&amp;yacy;, &amp;scy;&amp;tcy;&amp;acy;&amp;ncy;&amp;dcy;&amp;acy;&amp;rcy;&amp;tcy;&amp;icy;&amp;zcy;&amp;acy;&amp;tscy;&amp;icy;&amp;yacy; &amp;icy; &amp;scy;&amp;iecy;&amp;rcy;&amp;tcy;&amp;icy;&amp;fcy;&amp;icy;&amp;kcy;&amp;acy;&amp;tscy;&amp;icy;&amp;yacy;. &amp;SHcy;&amp;pcy;&amp;acy;&amp;rcy;&amp;gcy;&amp;acy;&amp;lcy;&amp;k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810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886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343400" y="304800"/>
            <a:ext cx="426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30.10ця73</a:t>
            </a:r>
            <a:endParaRPr lang="ru-RU" sz="9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 65</a:t>
            </a:r>
            <a:endParaRPr lang="ru-RU" sz="9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Гончаров, А. А.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9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Метрология, стандартизация и сертификация: учеб. пособие; допущено МО РФ / А. А. Гончаров, В. Д. Копылов . - 5-е изд., стер. - М.: Академия, 2007. - 240 с. - ("Высшее профессиональное образование")</a:t>
            </a:r>
            <a:endParaRPr lang="ru-RU" sz="9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lang="ru-RU" sz="9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основы метрологии и основные принципы стандартизации и сертификации строительной продукции и работ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cy;&amp;tcy;&amp;acy;&amp;ncy;&amp;dcy;&amp;acy;&amp;rcy;&amp;tcy;&amp;icy;&amp;zcy;&amp;acy;&amp;tscy;&amp;icy;&amp;yacy;, &amp;mcy;&amp;iecy;&amp;tcy;&amp;rcy;&amp;ocy;&amp;lcy;&amp;ocy;&amp;gcy;&amp;icy;&amp;yacy; &amp;icy; &amp;scy;&amp;iecy;&amp;rcy;&amp;tcy;&amp;icy;&amp;fcy;&amp;icy;&amp;kcy;&amp;acy;&amp;tscy;&amp;icy;&amp;yacy;. &amp;Ucy;&amp;chcy;&amp;iecy;&amp;bcy;&amp;ncy;&amp;icy;&amp;k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733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67200" y="228600"/>
            <a:ext cx="4343400" cy="606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 64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Лифиц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 М.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Стандартизация, метрология и сертификация: учебник; рекомендовано МО РФ / И. М.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Лифиц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- 7-е изд. - М.: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Юрайт-Издат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2007. - 390 с. - (Основы наук)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всего:30 -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.(28)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книге рассматриваются современное состояние, проблемы и направления совершенствования стандартизации, метрологии и сертификации. Общие положения программного материала подкреплены многочисленными примерами. связанными с основными объектами коммерческой деятельности - товарами и услугами. Большое число иллюстраций позволяет легче запомнить программные вопросы курса.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495800" y="38100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4" name="Picture 4" descr="&amp;Ucy;&amp;pcy;&amp;rcy;&amp;acy;&amp;vcy;&amp;lcy;&amp;iecy;&amp;ncy;&amp;icy;&amp;iecy; &amp;kcy;&amp;acy;&amp;chcy;&amp;iecy;&amp;scy;&amp;tcy;&amp;vcy;&amp;ocy;&amp;mcy; &amp;pcy;&amp;rcy;&amp;ocy;&amp;dcy;&amp;ucy;&amp;kcy;&amp;tscy;&amp;icy;&amp;icy;: &amp;Ucy;&amp;chcy;&amp;iecy;&amp;bcy;&amp;ncy;&amp;icy;&amp;kcy; / &amp;SHcy;.&amp;SHcy;. &amp;Mcy;&amp;acy;&amp;gcy;&amp;ocy;&amp;mcy;&amp;iecy;&amp;dcy;&amp;ocy;&amp;vcy;, &amp;Gcy;.&amp;IEcy;. &amp;Bcy;&amp;iecy;&amp;scy;&amp;pcy;&amp;acy;&amp;lcy;&amp;ocy;&amp;vcy;&amp;acy;., (&amp;Gcy;&amp;rcy;&amp;icy;&amp;fcy;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810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343400" y="152400"/>
            <a:ext cx="4572000" cy="670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65.291.823.2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12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Магомедов, Ш.Ш.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качеством продукции: учебник; рекомендовано Государственным образовательным учреждением высшего профессионального образования "Государственный университет управления" / Ш. Ш. Магомедов, Г. Е. Беспалова. - М.: "Дашков и К", 2010. - 336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всего:8 - №3(8)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основные концептуальные и методологические положения управления качеством и конкурентоспособностью продукции. рассмотрены системы управления качеством продукции, стандартизация, сертификация, методологическое обеспечение управления качеством.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733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343400" y="304800"/>
            <a:ext cx="441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32.842я73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54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 и радиоизмерения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учебник; допущено МО РФ / ред.: В. И. Нефедов. - М.: Высшая школа, 2006. - 526 с.: ил.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всего:14 -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.(12)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основы метрологии, методы и средства измерений электрических величин, а также вопросы технического регулирования, стандартизации, подтверждения соответствия и сертификации.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&amp;Mcy;&amp;iecy;&amp;tcy;&amp;rcy;&amp;ocy;&amp;lcy;&amp;ocy;&amp;gcy;&amp;icy;&amp;yacy;, &amp;scy;&amp;tcy;&amp;acy;&amp;ncy;&amp;dcy;&amp;acy;&amp;rcy;&amp;tcy;&amp;icy;&amp;zcy;&amp;acy;&amp;tscy;&amp;icy;&amp;yacy; &amp;icy; &amp;scy;&amp;iecy;&amp;rcy;&amp;tcy;&amp;icy;&amp;fcy;&amp;icy;&amp;kcy;&amp;acy;&amp;tscy;&amp;icy;&amp;yacy;: &amp;Ucy;&amp;chcy;&amp;iecy;&amp;bcy;&amp;ncy;&amp;icy;&amp;kcy; &amp;dcy;&amp;lcy;&amp;yacy; &amp;scy;&amp;tcy;&amp;ucy;&amp;dcy;&amp;iecy;&amp;ncy;&amp;tcy;&amp;ocy;&amp;vcy; &amp;vcy;&amp;ycy;&amp;scy;&amp;shcy;&amp;icy;&amp;khcy; &amp;ucy;&amp;chcy;&amp;iecy;&amp;bcy;&amp;ncy;&amp;ycy;&amp;khcy; &amp;zcy;&amp;acy;&amp;vcy;&amp;iecy;&amp;dcy;&amp;iecy;&amp;ncy;&amp;icy;&amp;jcy; - 4-&amp;iecy; &amp;icy;&amp;zcy;&amp;dcy;.,&amp;scy;&amp;tcy;&amp;iecy;&amp;rcy;. - (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3733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343400" y="304800"/>
            <a:ext cx="44958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54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Метрология, стандартизация 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сертификация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учебник для студентов высших учебных заведений / А. И. Аристов [и др.]. - 4-е изд., стереотип. - М.: Академия, 2008. - 384 с. - ("Высшее профессиональное образование")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основы взаимозаменяемости деталей машин и сборочных единиц, основные понятия метрологии и метрологического обеспечения производства, технического регулирования, сертификации, стандартизации и управления качеством промышленной продукции.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810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343400" y="304800"/>
            <a:ext cx="4572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54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Метрология, стандартизация, сертификация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электроизмерительная техника: учебное пособие; допущено МО и науки РФ / ред.: К. К. Ким. - СПб. : Питер, 2008. - 368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.(9),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настоящем издании метрология рассмотрена в свете современных представлений как базовая наука, обеспечивающая взаимосвязь всех естественных наук. Изложены основные сведения об электрических измерениях и о технических средствах, используемых при электрических измерениях, описаны устройство и принципы действия измерительных приборов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&amp;Mcy;&amp;icy;&amp;shcy;&amp;icy;&amp;ncy; &amp;Vcy;.&amp;Mcy;. (&amp;rcy;&amp;iecy;&amp;dcy;.) - &amp;Ocy;&amp;scy;&amp;ncy;&amp;ocy;&amp;vcy;&amp;ycy; &amp;scy;&amp;tcy;&amp;acy;&amp;ncy;&amp;dcy;&amp;acy;&amp;rcy;&amp;tcy;&amp;icy;&amp;zcy;&amp;acy;&amp;tscy;&amp;icy;&amp;icy;, &amp;mcy;&amp;iecy;&amp;tcy;&amp;rcy;&amp;ocy;&amp;lcy;&amp;ocy;&amp;gcy;&amp;icy;&amp;icy; &amp;icy; &amp;scy;&amp;iecy;&amp;rcy;&amp;tcy;&amp;icy;&amp;fcy;&amp;icy;&amp;kcy;&amp;acy;&amp;ts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810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343400" y="228600"/>
            <a:ext cx="4495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30.10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О-75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стандартизации, метрологии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сертификации: учебник для вузов; рекомендовано УМО "Профессиональный учебник" / ред.: В. М. Мишин. - М.: ЮНИТИ-ДАНА, 2007. - 447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всего:30 -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.(28),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современные основы технического регулирования, терминология, методология, методические положения, нормативно-правовое и организационное обеспечение стандартизации, метрологии и сертификации, а также особенности отечественной и зарубежной стандартизации, метрологии и сертификации.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394</TotalTime>
  <Words>1476</Words>
  <PresentationFormat>Экран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bibl1</cp:lastModifiedBy>
  <cp:revision>42</cp:revision>
  <dcterms:modified xsi:type="dcterms:W3CDTF">2015-10-09T05:46:49Z</dcterms:modified>
</cp:coreProperties>
</file>